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7" r:id="rId4"/>
    <p:sldId id="258" r:id="rId5"/>
    <p:sldId id="260" r:id="rId6"/>
    <p:sldId id="261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Lecture# </a:t>
            </a:r>
            <a:r>
              <a:rPr lang="en-US" dirty="0" smtClean="0"/>
              <a:t>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432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Simple Program Practice by using Comparison Operators.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61262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Here, in our code we see a new operator i.e. &gt; (greater than) in the if statement. We need such operators (like greater than, less than, equal to </a:t>
            </a:r>
            <a:r>
              <a:rPr lang="en-US" dirty="0" err="1" smtClean="0"/>
              <a:t>ect</a:t>
            </a:r>
            <a:r>
              <a:rPr lang="en-US" dirty="0" smtClean="0"/>
              <a:t>) </a:t>
            </a:r>
            <a:r>
              <a:rPr lang="en-US" dirty="0"/>
              <a:t>while making decisions. These operators are called ‘relational operators‘. These are almost the same relational operators we use in algebra. Following table summarizes the relational operators.</a:t>
            </a:r>
          </a:p>
          <a:p>
            <a:r>
              <a:rPr lang="en-US" dirty="0"/>
              <a:t>Note that there is no space between ==, &gt;=, &lt;= and !=.</a:t>
            </a:r>
          </a:p>
          <a:p>
            <a:r>
              <a:rPr lang="en-US" dirty="0"/>
              <a:t>These are considered as single operators.</a:t>
            </a:r>
          </a:p>
          <a:p>
            <a:r>
              <a:rPr lang="en-US" dirty="0"/>
              <a:t>The operator == (equal to) is different from the operator =. We know that operator = is the assignment operator which is used in assignment statement to assign a value to a variable.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588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Don't </a:t>
            </a:r>
            <a:r>
              <a:rPr lang="en-US" dirty="0"/>
              <a:t>confuse the assignment operator (=) with equal to operator (==). If we write single = in condition of if statement. For example, if we write if( x = 2 ), the compiler will not give error. This means that it is not a syntax error. The conditional expression in </a:t>
            </a:r>
            <a:r>
              <a:rPr lang="en-US" dirty="0" smtClean="0"/>
              <a:t>statement </a:t>
            </a:r>
            <a:r>
              <a:rPr lang="en-US" dirty="0"/>
              <a:t>returns a value. In this case, x I 2 will also have some value but it will not in the form of true or false. So it will create a logical error. So be careful while using equal to condition in if statement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922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u="sng" dirty="0"/>
              <a:t>Flow Charting</a:t>
            </a:r>
            <a:endParaRPr lang="en-US" dirty="0"/>
          </a:p>
          <a:p>
            <a:r>
              <a:rPr lang="en-US" dirty="0"/>
              <a:t>There are different techniques that are used to analyze and design a program. We will use the ﬂow chart technique. A ﬂow chart is a pictorial representation of a program. There are labeled geometrical symbols, together with the arrows connecting one symbol with other. A ﬂow chart helps in correctly designing the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798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program by visually showing the sequence of instructions to be executed. A programmer can trace and rectify the logical errors by ﬁrst drawing a ﬂow chart and then simulating it.</a:t>
            </a:r>
          </a:p>
          <a:p>
            <a:r>
              <a:rPr lang="en-US" b="1" dirty="0"/>
              <a:t>Flow Charting</a:t>
            </a:r>
            <a:endParaRPr lang="en-US" dirty="0"/>
          </a:p>
          <a:p>
            <a:r>
              <a:rPr lang="en-US" dirty="0"/>
              <a:t>There are different techniques that are used to analyze and design a program. We will use the flow chart technique. A flow chart is a pictorial representation of a program. There are labeled geometrical symbols, together with the arrows connecting one symbol with other. </a:t>
            </a:r>
          </a:p>
        </p:txBody>
      </p:sp>
    </p:spTree>
    <p:extLst>
      <p:ext uri="{BB962C8B-B14F-4D97-AF65-F5344CB8AC3E}">
        <p14:creationId xmlns:p14="http://schemas.microsoft.com/office/powerpoint/2010/main" val="1252570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flow chart helps in correctly designing the program by visually showing the sequence of instructions to be executed. A programmer can trace and rectify the logical errors by ﬁrst drawing a ﬂow chart and then simulating it.</a:t>
            </a:r>
          </a:p>
          <a:p>
            <a:r>
              <a:rPr lang="en-US" dirty="0"/>
              <a:t>Flow Chart Symbols (see it from previous lectures slides)</a:t>
            </a:r>
          </a:p>
          <a:p>
            <a:r>
              <a:rPr lang="en-US"/>
              <a:t>Sample </a:t>
            </a:r>
            <a:r>
              <a:rPr lang="en-US"/>
              <a:t>Program </a:t>
            </a:r>
            <a:r>
              <a:rPr lang="en-US" smtClean="0"/>
              <a:t>.</a:t>
            </a:r>
            <a:endParaRPr lang="en-US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1654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</TotalTime>
  <Words>444</Words>
  <Application>Microsoft Office PowerPoint</Application>
  <PresentationFormat>On-screen Show (4:3)</PresentationFormat>
  <Paragraphs>18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Introduction to C++ Programming language</vt:lpstr>
      <vt:lpstr>Topics</vt:lpstr>
      <vt:lpstr>Program Practice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C++ Programming language</dc:title>
  <dc:creator>alia munawar</dc:creator>
  <cp:lastModifiedBy>Alia manawar</cp:lastModifiedBy>
  <cp:revision>3</cp:revision>
  <dcterms:created xsi:type="dcterms:W3CDTF">2006-08-16T00:00:00Z</dcterms:created>
  <dcterms:modified xsi:type="dcterms:W3CDTF">2020-04-08T17:28:06Z</dcterms:modified>
</cp:coreProperties>
</file>